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325088"/>
            <a:ext cx="10781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8619" y="243897"/>
            <a:ext cx="1159163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марка  ИЖ Ода, цвет тёмно-зелёный, ГРЗ б/н, брошено по адресу: г. Москва, район Щербинка, ул. </a:t>
            </a:r>
            <a:r>
              <a:rPr lang="ru-RU" sz="11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Мостотреста</a:t>
            </a: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вблизи д. 11.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997" y="2793075"/>
            <a:ext cx="4317779" cy="310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14302</TotalTime>
  <Words>196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12</cp:revision>
  <dcterms:created xsi:type="dcterms:W3CDTF">2025-11-12T06:09:37Z</dcterms:created>
  <dcterms:modified xsi:type="dcterms:W3CDTF">2026-07-28T09:52:33Z</dcterms:modified>
</cp:coreProperties>
</file>